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9" r:id="rId1"/>
  </p:sldMasterIdLst>
  <p:notesMasterIdLst>
    <p:notesMasterId r:id="rId15"/>
  </p:notesMasterIdLst>
  <p:sldIdLst>
    <p:sldId id="256" r:id="rId2"/>
    <p:sldId id="270" r:id="rId3"/>
    <p:sldId id="272" r:id="rId4"/>
    <p:sldId id="276" r:id="rId5"/>
    <p:sldId id="265" r:id="rId6"/>
    <p:sldId id="273" r:id="rId7"/>
    <p:sldId id="263" r:id="rId8"/>
    <p:sldId id="267" r:id="rId9"/>
    <p:sldId id="268" r:id="rId10"/>
    <p:sldId id="275" r:id="rId11"/>
    <p:sldId id="269" r:id="rId12"/>
    <p:sldId id="271" r:id="rId13"/>
    <p:sldId id="257" r:id="rId14"/>
  </p:sldIdLst>
  <p:sldSz cx="9144000" cy="6858000" type="screen4x3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54318" autoAdjust="0"/>
  </p:normalViewPr>
  <p:slideViewPr>
    <p:cSldViewPr snapToGrid="0" snapToObjects="1">
      <p:cViewPr varScale="1">
        <p:scale>
          <a:sx n="62" d="100"/>
          <a:sy n="62" d="100"/>
        </p:scale>
        <p:origin x="304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2EE4AD5F-6C77-3F40-BD9D-65CE2A142B38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9E5C31F-FF1F-B545-B8D1-48091D16C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6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8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6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5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2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5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9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3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3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5C31F-FF1F-B545-B8D1-48091D16C0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1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46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042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09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861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627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549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489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7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0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9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15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1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2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9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E3416D63-31BF-4B94-B6C5-E20B2C63F515}" type="datetime4">
              <a:rPr lang="en-US" smtClean="0"/>
              <a:pPr/>
              <a:t>September 19,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B1B13E-D5AF-485E-81A1-82A140076526}" type="datetime4">
              <a:rPr lang="en-US" smtClean="0"/>
              <a:pPr/>
              <a:t>September 19,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62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1323" y="609600"/>
            <a:ext cx="3598607" cy="36428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dirty="0">
                <a:latin typeface="Abadi MT Condensed Light"/>
                <a:cs typeface="Abadi MT Condensed Light"/>
              </a:rPr>
              <a:t>Algorithmic discrimination</a:t>
            </a:r>
          </a:p>
        </p:txBody>
      </p:sp>
      <p:pic>
        <p:nvPicPr>
          <p:cNvPr id="4" name="Picture 3" descr="digitalized__alex_falc_chang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r="1" b="1"/>
          <a:stretch/>
        </p:blipFill>
        <p:spPr>
          <a:xfrm>
            <a:off x="475499" y="636640"/>
            <a:ext cx="40965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B868A-CEEA-4B42-8C06-BF75AABF3365}"/>
              </a:ext>
            </a:extLst>
          </p:cNvPr>
          <p:cNvSpPr txBox="1"/>
          <p:nvPr/>
        </p:nvSpPr>
        <p:spPr>
          <a:xfrm>
            <a:off x="6955216" y="444801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Edita 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Dibrani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370" y="0"/>
            <a:ext cx="7027065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6636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9464A-3E33-4B74-9C68-221C372C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16" y="643467"/>
            <a:ext cx="3255017" cy="5571064"/>
          </a:xfrm>
        </p:spPr>
        <p:txBody>
          <a:bodyPr anchor="ctr">
            <a:normAutofit/>
          </a:bodyPr>
          <a:lstStyle/>
          <a:p>
            <a:r>
              <a:rPr lang="en-US" sz="3200" dirty="0"/>
              <a:t>Principles for Accountable Algorithms</a:t>
            </a:r>
            <a:endParaRPr lang="en-US" sz="32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8442B-0CAA-49AF-9913-4A497658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374" y="643467"/>
            <a:ext cx="3391110" cy="5571064"/>
          </a:xfrm>
        </p:spPr>
        <p:txBody>
          <a:bodyPr>
            <a:normAutofit/>
          </a:bodyPr>
          <a:lstStyle/>
          <a:p>
            <a:pPr>
              <a:buFont typeface="Century Gothic" panose="020B0502020202020204" pitchFamily="34" charset="0"/>
              <a:buChar char="-"/>
            </a:pPr>
            <a:r>
              <a:rPr lang="en-US" sz="2800" dirty="0"/>
              <a:t>Fairness</a:t>
            </a:r>
          </a:p>
          <a:p>
            <a:pPr>
              <a:buFont typeface="Century Gothic" panose="020B0502020202020204" pitchFamily="34" charset="0"/>
              <a:buChar char="-"/>
            </a:pPr>
            <a:r>
              <a:rPr lang="en-US" sz="2800" dirty="0"/>
              <a:t>Explainability</a:t>
            </a:r>
          </a:p>
          <a:p>
            <a:pPr>
              <a:buFont typeface="Century Gothic" panose="020B0502020202020204" pitchFamily="34" charset="0"/>
              <a:buChar char="-"/>
            </a:pPr>
            <a:r>
              <a:rPr lang="en-US" sz="2800" dirty="0"/>
              <a:t>Auditability</a:t>
            </a:r>
          </a:p>
          <a:p>
            <a:pPr>
              <a:buFont typeface="Century Gothic" panose="020B0502020202020204" pitchFamily="34" charset="0"/>
              <a:buChar char="-"/>
            </a:pPr>
            <a:r>
              <a:rPr lang="en-US" sz="2800" dirty="0"/>
              <a:t>Responsibility</a:t>
            </a:r>
          </a:p>
          <a:p>
            <a:pPr>
              <a:buFont typeface="Century Gothic" panose="020B0502020202020204" pitchFamily="34" charset="0"/>
              <a:buChar char="-"/>
            </a:pPr>
            <a:r>
              <a:rPr lang="en-US" sz="28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7091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7" y="659203"/>
            <a:ext cx="7913705" cy="55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op-think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4" y="643467"/>
            <a:ext cx="7987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DBC57-71F6-4AD1-BB5D-820C3A45D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59" y="965200"/>
            <a:ext cx="6507166" cy="36600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“We cannot outsource our moral responsibility to machines.” </a:t>
            </a:r>
            <a:br>
              <a:rPr lang="en-US" sz="4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4400" dirty="0">
              <a:gradFill flip="none" rotWithShape="1">
                <a:gsLst>
                  <a:gs pos="0">
                    <a:srgbClr val="FFFFFF"/>
                  </a:gs>
                  <a:gs pos="100000">
                    <a:srgbClr val="A6A6A6"/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59" y="5380489"/>
            <a:ext cx="6507166" cy="7222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SzPct val="100000"/>
              <a:buNone/>
            </a:pPr>
            <a:r>
              <a:rPr lang="en-US" sz="2100" b="1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– </a:t>
            </a:r>
            <a:r>
              <a:rPr lang="en-US" sz="210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Zeynep </a:t>
            </a:r>
            <a:r>
              <a:rPr lang="en-US" sz="21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Tufekci</a:t>
            </a:r>
            <a:r>
              <a:rPr lang="en-US" sz="210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b="1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59594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ottish Voice Recognition Elevator - ELEVEN!">
            <a:hlinkClick r:id="" action="ppaction://media"/>
            <a:extLst>
              <a:ext uri="{FF2B5EF4-FFF2-40B4-BE49-F238E27FC236}">
                <a16:creationId xmlns:a16="http://schemas.microsoft.com/office/drawing/2014/main" id="{CCD9BF4C-BCD3-4A9D-9E71-F73AB106F4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325" y="520700"/>
            <a:ext cx="7753350" cy="5815013"/>
          </a:xfrm>
        </p:spPr>
      </p:pic>
    </p:spTree>
    <p:extLst>
      <p:ext uri="{BB962C8B-B14F-4D97-AF65-F5344CB8AC3E}">
        <p14:creationId xmlns:p14="http://schemas.microsoft.com/office/powerpoint/2010/main" val="4613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68" y="480060"/>
            <a:ext cx="5727064" cy="58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370" y="0"/>
            <a:ext cx="7027065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6636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6" y="643467"/>
            <a:ext cx="3255017" cy="5571064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Abadi MT Condensed Light"/>
                <a:cs typeface="Abadi MT Condensed Light"/>
              </a:rPr>
              <a:t>Discrimination factors</a:t>
            </a:r>
            <a:endParaRPr lang="en-US" sz="3200">
              <a:latin typeface="Abadi MT Condensed Light"/>
              <a:cs typeface="Abadi MT Condense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374" y="643467"/>
            <a:ext cx="3391110" cy="55710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800" dirty="0">
                <a:latin typeface="Abadi MT Condensed Light"/>
                <a:cs typeface="Abadi MT Condensed Light"/>
              </a:rPr>
              <a:t>Biased or otherwise low quality input data</a:t>
            </a:r>
          </a:p>
          <a:p>
            <a:pPr>
              <a:buFontTx/>
              <a:buChar char="-"/>
            </a:pPr>
            <a:r>
              <a:rPr lang="en-US" sz="2800" dirty="0">
                <a:latin typeface="Abadi MT Condensed Light"/>
                <a:cs typeface="Abadi MT Condensed Light"/>
              </a:rPr>
              <a:t>Poorly defined rules</a:t>
            </a:r>
          </a:p>
          <a:p>
            <a:pPr>
              <a:buFontTx/>
              <a:buChar char="-"/>
            </a:pPr>
            <a:r>
              <a:rPr lang="en-US" sz="2800" dirty="0">
                <a:latin typeface="Abadi MT Condensed Light"/>
                <a:cs typeface="Abadi MT Condensed Light"/>
              </a:rPr>
              <a:t>Lack of contextual awareness</a:t>
            </a:r>
          </a:p>
          <a:p>
            <a:pPr>
              <a:buFontTx/>
              <a:buChar char="-"/>
            </a:pPr>
            <a:r>
              <a:rPr lang="en-US" sz="2800" dirty="0">
                <a:latin typeface="Abadi MT Condensed Light"/>
                <a:cs typeface="Abadi MT Condensed Light"/>
              </a:rPr>
              <a:t>Feedback loops</a:t>
            </a:r>
          </a:p>
        </p:txBody>
      </p:sp>
    </p:spTree>
    <p:extLst>
      <p:ext uri="{BB962C8B-B14F-4D97-AF65-F5344CB8AC3E}">
        <p14:creationId xmlns:p14="http://schemas.microsoft.com/office/powerpoint/2010/main" val="271410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0" y="486621"/>
            <a:ext cx="7517941" cy="58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451A2C-ACFA-4677-8D99-AFEC83775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8" y="2723222"/>
            <a:ext cx="7678865" cy="1411556"/>
          </a:xfrm>
        </p:spPr>
      </p:pic>
    </p:spTree>
    <p:extLst>
      <p:ext uri="{BB962C8B-B14F-4D97-AF65-F5344CB8AC3E}">
        <p14:creationId xmlns:p14="http://schemas.microsoft.com/office/powerpoint/2010/main" val="225305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5" y="480060"/>
            <a:ext cx="689407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8" y="1178115"/>
            <a:ext cx="7478023" cy="45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3" y="480060"/>
            <a:ext cx="5730494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5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11850</TotalTime>
  <Words>58</Words>
  <Application>Microsoft Office PowerPoint</Application>
  <PresentationFormat>On-screen Show (4:3)</PresentationFormat>
  <Paragraphs>28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Abadi MT Condensed Light</vt:lpstr>
      <vt:lpstr>Arial</vt:lpstr>
      <vt:lpstr>Calibri</vt:lpstr>
      <vt:lpstr>Century Gothic</vt:lpstr>
      <vt:lpstr>Mesh</vt:lpstr>
      <vt:lpstr>Algorithmic discrimination</vt:lpstr>
      <vt:lpstr>PowerPoint Presentation</vt:lpstr>
      <vt:lpstr>PowerPoint Presentation</vt:lpstr>
      <vt:lpstr>Discrimination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Principles for Accountable Algorithms</vt:lpstr>
      <vt:lpstr>PowerPoint Presentation</vt:lpstr>
      <vt:lpstr>PowerPoint Presentation</vt:lpstr>
      <vt:lpstr>“We cannot outsource our moral responsibility to machines.”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discrimination</dc:title>
  <dc:creator>Edita</dc:creator>
  <cp:lastModifiedBy>Edita</cp:lastModifiedBy>
  <cp:revision>56</cp:revision>
  <cp:lastPrinted>2018-09-10T01:30:10Z</cp:lastPrinted>
  <dcterms:created xsi:type="dcterms:W3CDTF">2018-09-01T17:21:40Z</dcterms:created>
  <dcterms:modified xsi:type="dcterms:W3CDTF">2018-09-20T00:31:28Z</dcterms:modified>
</cp:coreProperties>
</file>